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54" d="100"/>
          <a:sy n="54" d="100"/>
        </p:scale>
        <p:origin x="24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8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0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6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D9F4-9C0F-554E-B8E6-72230B2E2A8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F09782-BD58-BD14-4B59-DC1EFC63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19" y="2028239"/>
            <a:ext cx="5669756" cy="2581379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dirty="0"/>
              <a:t>1.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2.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3.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4.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5.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D64398-D7EB-9A0B-6EBE-C90795FEAFA5}"/>
              </a:ext>
            </a:extLst>
          </p:cNvPr>
          <p:cNvSpPr/>
          <p:nvPr/>
        </p:nvSpPr>
        <p:spPr>
          <a:xfrm>
            <a:off x="0" y="0"/>
            <a:ext cx="7559675" cy="980902"/>
          </a:xfrm>
          <a:prstGeom prst="rect">
            <a:avLst/>
          </a:prstGeom>
          <a:solidFill>
            <a:srgbClr val="0096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FFCA2-0D27-2FA0-4B8E-552BDAB7EDDE}"/>
              </a:ext>
            </a:extLst>
          </p:cNvPr>
          <p:cNvSpPr txBox="1"/>
          <p:nvPr/>
        </p:nvSpPr>
        <p:spPr>
          <a:xfrm>
            <a:off x="1569855" y="431953"/>
            <a:ext cx="3651972" cy="300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Всероссийская просветительская </a:t>
            </a:r>
          </a:p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Эстафета «Мои финансы»</a:t>
            </a:r>
            <a:endParaRPr lang="ru-RU" sz="1200" dirty="0">
              <a:solidFill>
                <a:schemeClr val="bg1"/>
              </a:solidFill>
              <a:latin typeface="Raleway Ligh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FA8A2-80F5-AFC1-22B7-3A944F89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21" y="269259"/>
            <a:ext cx="2495633" cy="525397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5F845E-A194-3B94-D50B-9B74005E294D}"/>
              </a:ext>
            </a:extLst>
          </p:cNvPr>
          <p:cNvCxnSpPr>
            <a:cxnSpLocks/>
          </p:cNvCxnSpPr>
          <p:nvPr/>
        </p:nvCxnSpPr>
        <p:spPr>
          <a:xfrm>
            <a:off x="531340" y="251353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DC4150-1612-33EB-A948-86F3B84C8D96}"/>
              </a:ext>
            </a:extLst>
          </p:cNvPr>
          <p:cNvCxnSpPr>
            <a:cxnSpLocks/>
          </p:cNvCxnSpPr>
          <p:nvPr/>
        </p:nvCxnSpPr>
        <p:spPr>
          <a:xfrm>
            <a:off x="531340" y="3051392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0F5FA0C-3CD0-774C-3EE0-0C94B2F8175F}"/>
              </a:ext>
            </a:extLst>
          </p:cNvPr>
          <p:cNvCxnSpPr>
            <a:cxnSpLocks/>
          </p:cNvCxnSpPr>
          <p:nvPr/>
        </p:nvCxnSpPr>
        <p:spPr>
          <a:xfrm>
            <a:off x="531340" y="3589245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EBCB03-B44B-1633-284E-AE6363BF5251}"/>
              </a:ext>
            </a:extLst>
          </p:cNvPr>
          <p:cNvCxnSpPr>
            <a:cxnSpLocks/>
          </p:cNvCxnSpPr>
          <p:nvPr/>
        </p:nvCxnSpPr>
        <p:spPr>
          <a:xfrm>
            <a:off x="531340" y="4127097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4D485F-0CF7-517E-F299-89C172223974}"/>
              </a:ext>
            </a:extLst>
          </p:cNvPr>
          <p:cNvCxnSpPr>
            <a:cxnSpLocks/>
          </p:cNvCxnSpPr>
          <p:nvPr/>
        </p:nvCxnSpPr>
        <p:spPr>
          <a:xfrm>
            <a:off x="531340" y="466494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61DF52-94D4-959E-79C8-39EB9F67A26E}"/>
              </a:ext>
            </a:extLst>
          </p:cNvPr>
          <p:cNvSpPr txBox="1"/>
          <p:nvPr/>
        </p:nvSpPr>
        <p:spPr>
          <a:xfrm>
            <a:off x="259324" y="1146710"/>
            <a:ext cx="544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  <a:effectLst/>
                <a:latin typeface="Raleway" pitchFamily="2" charset="0"/>
              </a:rPr>
              <a:t>Ответы</a:t>
            </a:r>
            <a:endParaRPr lang="ru-RU" sz="2800" dirty="0">
              <a:effectLst/>
              <a:latin typeface="Raleway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36783-7E87-E237-289A-B3D2DB8E1C98}"/>
              </a:ext>
            </a:extLst>
          </p:cNvPr>
          <p:cNvSpPr txBox="1"/>
          <p:nvPr/>
        </p:nvSpPr>
        <p:spPr>
          <a:xfrm>
            <a:off x="2331483" y="1419159"/>
            <a:ext cx="4968868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  <a:tabLst>
                <a:tab pos="6661150" algn="r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Раунд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№______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7D4E93C-8337-2188-C302-E1513AF9EB9C}"/>
              </a:ext>
            </a:extLst>
          </p:cNvPr>
          <p:cNvSpPr txBox="1">
            <a:spLocks/>
          </p:cNvSpPr>
          <p:nvPr/>
        </p:nvSpPr>
        <p:spPr>
          <a:xfrm>
            <a:off x="413619" y="7435126"/>
            <a:ext cx="5669756" cy="2581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/>
              <a:t>1.</a:t>
            </a:r>
          </a:p>
          <a:p>
            <a:pPr algn="l">
              <a:lnSpc>
                <a:spcPct val="150000"/>
              </a:lnSpc>
            </a:pPr>
            <a:r>
              <a:rPr lang="ru-RU"/>
              <a:t>2.</a:t>
            </a:r>
          </a:p>
          <a:p>
            <a:pPr algn="l">
              <a:lnSpc>
                <a:spcPct val="150000"/>
              </a:lnSpc>
            </a:pPr>
            <a:r>
              <a:rPr lang="ru-RU"/>
              <a:t>3.</a:t>
            </a:r>
          </a:p>
          <a:p>
            <a:pPr algn="l">
              <a:lnSpc>
                <a:spcPct val="150000"/>
              </a:lnSpc>
            </a:pPr>
            <a:r>
              <a:rPr lang="ru-RU"/>
              <a:t>4.</a:t>
            </a:r>
          </a:p>
          <a:p>
            <a:pPr algn="l">
              <a:lnSpc>
                <a:spcPct val="150000"/>
              </a:lnSpc>
            </a:pPr>
            <a:r>
              <a:rPr lang="ru-RU"/>
              <a:t>5.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371249-2EA4-4EF9-07FE-A5CF3D760362}"/>
              </a:ext>
            </a:extLst>
          </p:cNvPr>
          <p:cNvCxnSpPr>
            <a:cxnSpLocks/>
          </p:cNvCxnSpPr>
          <p:nvPr/>
        </p:nvCxnSpPr>
        <p:spPr>
          <a:xfrm>
            <a:off x="531340" y="7920426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8930612-330C-7074-D7E6-C8445F076E6D}"/>
              </a:ext>
            </a:extLst>
          </p:cNvPr>
          <p:cNvCxnSpPr>
            <a:cxnSpLocks/>
          </p:cNvCxnSpPr>
          <p:nvPr/>
        </p:nvCxnSpPr>
        <p:spPr>
          <a:xfrm>
            <a:off x="531340" y="845827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1037901-1C4A-1147-1AD7-4B1842CE60C9}"/>
              </a:ext>
            </a:extLst>
          </p:cNvPr>
          <p:cNvCxnSpPr>
            <a:cxnSpLocks/>
          </p:cNvCxnSpPr>
          <p:nvPr/>
        </p:nvCxnSpPr>
        <p:spPr>
          <a:xfrm>
            <a:off x="531340" y="8996132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ECDABA9-AEAE-5B49-1490-8AD0D0E79227}"/>
              </a:ext>
            </a:extLst>
          </p:cNvPr>
          <p:cNvCxnSpPr>
            <a:cxnSpLocks/>
          </p:cNvCxnSpPr>
          <p:nvPr/>
        </p:nvCxnSpPr>
        <p:spPr>
          <a:xfrm>
            <a:off x="531340" y="9533984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BCA2902-0019-7C8A-A5A6-1BD46E002412}"/>
              </a:ext>
            </a:extLst>
          </p:cNvPr>
          <p:cNvCxnSpPr>
            <a:cxnSpLocks/>
          </p:cNvCxnSpPr>
          <p:nvPr/>
        </p:nvCxnSpPr>
        <p:spPr>
          <a:xfrm>
            <a:off x="531340" y="10071836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6DD498-24D3-E57C-C373-316AE8C92BBA}"/>
              </a:ext>
            </a:extLst>
          </p:cNvPr>
          <p:cNvSpPr txBox="1"/>
          <p:nvPr/>
        </p:nvSpPr>
        <p:spPr>
          <a:xfrm>
            <a:off x="259324" y="6553597"/>
            <a:ext cx="544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  <a:effectLst/>
                <a:latin typeface="Raleway" pitchFamily="2" charset="0"/>
              </a:rPr>
              <a:t>Ответы</a:t>
            </a:r>
            <a:endParaRPr lang="ru-RU" sz="2800" dirty="0">
              <a:effectLst/>
              <a:latin typeface="Raleway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76C801-4CC6-1B08-7801-B6B1EE5176BE}"/>
              </a:ext>
            </a:extLst>
          </p:cNvPr>
          <p:cNvSpPr txBox="1"/>
          <p:nvPr/>
        </p:nvSpPr>
        <p:spPr>
          <a:xfrm>
            <a:off x="2331483" y="6826046"/>
            <a:ext cx="4968868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  <a:tabLst>
                <a:tab pos="6661150" algn="r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Команда______________ Раунд №______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94BC73-98AC-3B24-0C43-2DBABE1D7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8446" r="-2222" b="27194"/>
          <a:stretch/>
        </p:blipFill>
        <p:spPr>
          <a:xfrm>
            <a:off x="0" y="0"/>
            <a:ext cx="1406385" cy="98090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7AA1B1-EF93-82D7-9581-FF34EA72C163}"/>
              </a:ext>
            </a:extLst>
          </p:cNvPr>
          <p:cNvSpPr/>
          <p:nvPr/>
        </p:nvSpPr>
        <p:spPr>
          <a:xfrm>
            <a:off x="0" y="5419898"/>
            <a:ext cx="7559675" cy="980902"/>
          </a:xfrm>
          <a:prstGeom prst="rect">
            <a:avLst/>
          </a:prstGeom>
          <a:solidFill>
            <a:srgbClr val="0096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14A32-6E78-5D71-D377-4F76D4D1503A}"/>
              </a:ext>
            </a:extLst>
          </p:cNvPr>
          <p:cNvSpPr txBox="1"/>
          <p:nvPr/>
        </p:nvSpPr>
        <p:spPr>
          <a:xfrm>
            <a:off x="1569855" y="5851851"/>
            <a:ext cx="3651972" cy="300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Всероссийская просветительская </a:t>
            </a:r>
          </a:p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Эстафета «Мои финансы»</a:t>
            </a:r>
            <a:endParaRPr lang="ru-RU" sz="1200" dirty="0">
              <a:solidFill>
                <a:schemeClr val="bg1"/>
              </a:solidFill>
              <a:latin typeface="Raleway Light" pitchFamily="2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54FBEE-BCAE-FB1B-FD3C-C70F4590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21" y="5689157"/>
            <a:ext cx="2495633" cy="5253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8C0B1-6887-4353-A9DB-185BA28E7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8446" r="-2222" b="27194"/>
          <a:stretch/>
        </p:blipFill>
        <p:spPr>
          <a:xfrm>
            <a:off x="0" y="5419898"/>
            <a:ext cx="1406385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1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46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Raleway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User</cp:lastModifiedBy>
  <cp:revision>4</cp:revision>
  <dcterms:created xsi:type="dcterms:W3CDTF">2024-04-24T06:48:58Z</dcterms:created>
  <dcterms:modified xsi:type="dcterms:W3CDTF">2024-07-02T11:35:15Z</dcterms:modified>
</cp:coreProperties>
</file>