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6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FEDRASANSPRO-BOOK" panose="020B0403040000020004" pitchFamily="34" charset="0"/>
      <p:regular r:id="rId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77AF481-3687-4AB7-B38E-7FD70E67B953}">
  <a:tblStyle styleId="{777AF481-3687-4AB7-B38E-7FD70E67B9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37" d="100"/>
          <a:sy n="137" d="100"/>
        </p:scale>
        <p:origin x="82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a08685da1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a08685da1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3884E-75F3-9243-9FC7-02FB4840E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EB37E2-6831-DA4B-B82F-89BA4090E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12F19F-DAD0-114A-84F1-DAC1DACF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6282AFF9-9CD3-3C48-AFA2-DF7ED19B07C0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5737D2-1145-B345-846D-6EF3F279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4859D6-BEB1-9F40-95D8-6119048D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66027211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F2640-F824-5440-8B31-A560BC15F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1C7DB4-6412-BF4F-8697-92EE1C3BF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C781D0-B64F-7A4C-831C-F19D239F3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A19188-5FDC-8A4E-8078-2FED43CD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B37D2CB-AB1A-814F-B89D-F5A34DAD9BB1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FFD85C-83AF-4641-BBAC-8CEC08A81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D96112-235D-7D4F-8ED6-83F536A9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0422072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4E232E-ACE7-7B4E-9979-C1571CFE1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263943F-2525-4349-90F5-1D98792EE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ACCF2C-D9DB-FC4B-A335-19D6DC7B1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6398C944-7F99-5D43-9071-2F9AFA5BB523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DFBD0C-B217-FF48-9675-7C92E2071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679389-DA9F-9248-8195-5C578BF3C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7641054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9492E3-A467-5A44-8F9C-B277D5075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1ABFCC-8D16-B642-B08F-627E58180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8A8535-ECEA-B444-912A-13C51B9D0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AD016FA-DDC6-4C4B-9167-FF174AA8621A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9CB759-9F34-0846-AE31-BB1BF5101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7F919F-8830-684B-83EF-ABD7D636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583676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759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8222A-E5AE-0544-BDFC-BC7F59CC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4EE36D-26E9-114F-B062-ED2A215E4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81FAA1-E547-0A41-B1FB-AC5CEA59CA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640DB36-A71E-9E40-93CF-DFF6597E8FEC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CE76F8-7836-4644-82A4-FAD1A0686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2EC2F5-0C43-5246-9728-8B6FE793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7B8EDF99-DCEA-684F-81AE-9822F71412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24" r="20378" b="-4640"/>
          <a:stretch/>
        </p:blipFill>
        <p:spPr>
          <a:xfrm>
            <a:off x="78527" y="424114"/>
            <a:ext cx="7790126" cy="3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0641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8222A-E5AE-0544-BDFC-BC7F59CCF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4EE36D-26E9-114F-B062-ED2A215E4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81FAA1-E547-0A41-B1FB-AC5CEA59CA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640DB36-A71E-9E40-93CF-DFF6597E8FEC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CE76F8-7836-4644-82A4-FAD1A0686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2EC2F5-0C43-5246-9728-8B6FE793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82714700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88734-04E9-134E-AF97-8BA342DB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2E817-7A5F-F64B-9A65-A9987A76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5DA9BB-75B1-B042-ADFB-D88E554A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96A9A1E-3161-7A49-B4D1-B2AAF38B3031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9B0CDF-B3C4-984D-AF78-8FC02F5A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99DBC-8981-3843-9B9D-677DB26BC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130648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5E76E-1E5A-B643-82C8-1A3F72CEC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647552-02E1-3841-B014-94874E1FF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A91E45-E839-D745-A983-C4B6EBE3F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5192E4-4A8A-6644-8FD0-89C460869A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BA4C60E5-8E34-C94C-89A4-68376A743882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8E2556-5FB2-844E-B825-8B11CF09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0AB82D-EA57-0743-B434-E1B206986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3586834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47E64-E0EF-C748-B122-2E510F241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38F053-1CC0-614D-ACA3-29910F501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640B81-05CB-794B-BD80-F652900FC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097D96-3CFA-5646-99AA-D46A4D4F3F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2B0082-6CB7-8244-8C00-F1AC969BB4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677302F-B9B1-9846-8F0F-06031DC8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8CFEF9CB-94A3-7B4A-8ACC-ED7F05E9BC8F}" type="datetime1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ECFBF0-6291-6647-A0ED-5791BFB58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3D45D3-39DF-6F4B-AFFD-1A43BF45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0280660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AD25C-8D43-F24A-B6CD-AF6735A0D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3A20D1-46DD-6A49-8C0E-C154A5832E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67941878-D54B-7648-80F4-D69786526D42}" type="datetime1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8ED978-3753-7D43-B517-F46F379AC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A54BE5-0FB8-C842-A66E-B2299AC03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0043601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4C1DB1-55BD-BB49-98BD-EDEF97FC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C0E165A-A46E-3F40-A328-1497B5D58BD9}" type="datetime1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0996F3-D6D1-B644-88AD-C2609373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153622-3713-7D45-B4A9-68D11F8EC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65341819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2E3F9-EB32-9C48-8ED9-9321CCD1C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8AB313-28D1-5446-B36E-592165F12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0010C9-694F-F040-B35B-96F8443F6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8CBE7E-C582-1444-8F2A-36C94E64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BEEDBB0-213A-A64F-8F11-D19963DB06B3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AF1458-D0FA-6542-8DC2-F172CCAA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2FB1D5-3A4C-2A44-8330-2EE4CF5D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82917610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2C713-A844-0045-B5CA-BCBB39EC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CE4BF8-2581-1C4A-B401-80482047B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BBDA0-8B24-2143-B948-5F8B3764C3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FEDRASANSPRO-BOOK" panose="020B0403040000020004" pitchFamily="34" charset="0"/>
                <a:ea typeface="FEDRASANSPRO-BOOK" panose="020B04030400000200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3F54B-0817-8C48-AF06-89FEF7423B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FEDRASANSPRO-BOOK" panose="020B0403040000020004" pitchFamily="34" charset="0"/>
                <a:ea typeface="FEDRASANSPRO-BOOK" panose="020B04030400000200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24200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EDRASANSPRO-BOOK" panose="020B0403040000020004" pitchFamily="34" charset="0"/>
          <a:ea typeface="FEDRASANSPRO-BOOK" panose="020B0403040000020004" pitchFamily="34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" y="0"/>
            <a:ext cx="7325814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7" name="Google Shape;87;p13"/>
          <p:cNvGraphicFramePr/>
          <p:nvPr>
            <p:extLst>
              <p:ext uri="{D42A27DB-BD31-4B8C-83A1-F6EECF244321}">
                <p14:modId xmlns:p14="http://schemas.microsoft.com/office/powerpoint/2010/main" val="1198247723"/>
              </p:ext>
            </p:extLst>
          </p:nvPr>
        </p:nvGraphicFramePr>
        <p:xfrm>
          <a:off x="-12" y="-12"/>
          <a:ext cx="7325750" cy="5143500"/>
        </p:xfrm>
        <a:graphic>
          <a:graphicData uri="http://schemas.openxmlformats.org/drawingml/2006/table">
            <a:tbl>
              <a:tblPr>
                <a:noFill/>
                <a:tableStyleId>{777AF481-3687-4AB7-B38E-7FD70E67B953}</a:tableStyleId>
              </a:tblPr>
              <a:tblGrid>
                <a:gridCol w="146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1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А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2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 dirty="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3</a:t>
                      </a: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4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 dirty="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5</a:t>
                      </a: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 dirty="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Б</a:t>
                      </a: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В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Г</a:t>
                      </a:r>
                      <a:endParaRPr sz="170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700" dirty="0">
                          <a:highlight>
                            <a:srgbClr val="D9D9D9"/>
                          </a:highlight>
                          <a:latin typeface="FEDRASANSPRO-BOOK" panose="020B0403040000020004" pitchFamily="34" charset="0"/>
                          <a:ea typeface="FEDRASANSPRO-BOOK" panose="020B0403040000020004" pitchFamily="34" charset="0"/>
                        </a:rPr>
                        <a:t>Д</a:t>
                      </a:r>
                      <a:endParaRPr sz="1700" dirty="0">
                        <a:highlight>
                          <a:srgbClr val="D9D9D9"/>
                        </a:highlight>
                        <a:latin typeface="FEDRASANSPRO-BOOK" panose="020B0403040000020004" pitchFamily="34" charset="0"/>
                        <a:ea typeface="FEDRASANSPRO-BOOK" panose="020B0403040000020004" pitchFamily="3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7427400" y="145152"/>
            <a:ext cx="17166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  <a:t>Очередность </a:t>
            </a:r>
            <a:br>
              <a:rPr lang="ru" sz="16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</a:br>
            <a:r>
              <a:rPr lang="ru" sz="16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  <a:t>хода</a:t>
            </a:r>
            <a:endParaRPr sz="1600" dirty="0">
              <a:latin typeface="FEDRASANSPRO-BOOK" panose="020B0403040000020004" pitchFamily="34" charset="0"/>
              <a:ea typeface="FEDRASANSPRO-BOOK" panose="020B0403040000020004" pitchFamily="34" charset="0"/>
              <a:cs typeface="Lato"/>
              <a:sym typeface="Lato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8756" y="951538"/>
            <a:ext cx="542575" cy="5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232" y="1718263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8244" y="2571750"/>
            <a:ext cx="543601" cy="54360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3"/>
          <p:cNvSpPr txBox="1"/>
          <p:nvPr/>
        </p:nvSpPr>
        <p:spPr>
          <a:xfrm>
            <a:off x="7427400" y="3188326"/>
            <a:ext cx="17166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  <a:t>Как обозначить что клетка захвачена?</a:t>
            </a:r>
            <a:br>
              <a:rPr lang="ru" sz="14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</a:br>
            <a:br>
              <a:rPr lang="ru" sz="14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</a:br>
            <a:r>
              <a:rPr lang="ru" sz="1400" dirty="0">
                <a:latin typeface="FEDRASANSPRO-BOOK" panose="020B0403040000020004" pitchFamily="34" charset="0"/>
                <a:ea typeface="FEDRASANSPRO-BOOK" panose="020B0403040000020004" pitchFamily="34" charset="0"/>
                <a:cs typeface="Lato"/>
                <a:sym typeface="Lato"/>
              </a:rPr>
              <a:t>Просто перетащите значок команды на клетку.</a:t>
            </a:r>
            <a:endParaRPr sz="1400" dirty="0">
              <a:latin typeface="FEDRASANSPRO-BOOK" panose="020B0403040000020004" pitchFamily="34" charset="0"/>
              <a:ea typeface="FEDRASANSPRO-BOOK" panose="020B0403040000020004" pitchFamily="34" charset="0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бербанк">
  <a:themeElements>
    <a:clrScheme name="Сбербанк">
      <a:dk1>
        <a:srgbClr val="404041"/>
      </a:dk1>
      <a:lt1>
        <a:srgbClr val="FFFFFF"/>
      </a:lt1>
      <a:dk2>
        <a:srgbClr val="163B0E"/>
      </a:dk2>
      <a:lt2>
        <a:srgbClr val="B9BABB"/>
      </a:lt2>
      <a:accent1>
        <a:srgbClr val="2B652F"/>
      </a:accent1>
      <a:accent2>
        <a:srgbClr val="419247"/>
      </a:accent2>
      <a:accent3>
        <a:srgbClr val="53B44A"/>
      </a:accent3>
      <a:accent4>
        <a:srgbClr val="FFC000"/>
      </a:accent4>
      <a:accent5>
        <a:srgbClr val="5B9BD5"/>
      </a:accent5>
      <a:accent6>
        <a:srgbClr val="70AD47"/>
      </a:accent6>
      <a:hlink>
        <a:srgbClr val="163B0E"/>
      </a:hlink>
      <a:folHlink>
        <a:srgbClr val="A5A7A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бербанк" id="{E70E9E67-5BBA-7445-A3B2-CC4F8EEB46FB}" vid="{75A44846-EF11-454D-BEE9-51C3D4C8E36B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Сбербанк</Template>
  <TotalTime>0</TotalTime>
  <Words>28</Words>
  <Application>Microsoft Macintosh PowerPoint</Application>
  <PresentationFormat>Экран (16:9)</PresentationFormat>
  <Paragraphs>21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Calibri</vt:lpstr>
      <vt:lpstr>Arial</vt:lpstr>
      <vt:lpstr>FEDRASANSPRO-BOOK</vt:lpstr>
      <vt:lpstr>Сбербанк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Егорова Юлия</cp:lastModifiedBy>
  <cp:revision>1</cp:revision>
  <dcterms:modified xsi:type="dcterms:W3CDTF">2020-12-08T08:52:47Z</dcterms:modified>
</cp:coreProperties>
</file>