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Montserrat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700296D-1C77-44F1-86A7-AFA95C21021B}">
  <a:tblStyle styleId="{2700296D-1C77-44F1-86A7-AFA95C21021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2" Type="http://schemas.openxmlformats.org/officeDocument/2006/relationships/font" Target="fonts/Montserrat-boldItalic.fntdata"/><Relationship Id="rId9" Type="http://schemas.openxmlformats.org/officeDocument/2006/relationships/font" Target="fonts/Montserrat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79f1955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79f1955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75e9602bc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75e9602bc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841325" y="166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{2700296D-1C77-44F1-86A7-AFA95C21021B}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Верить</a:t>
                      </a:r>
                      <a:endParaRPr b="1"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Не верить</a:t>
                      </a:r>
                      <a:endParaRPr b="1"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htp://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vkontaktee.ru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ggmail.com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ya.ru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instagram.com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https://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Привет! Это Аня, твоя одноклассница, можешь скинуть фотку паспорта, мы покупаем билеты всем на поезд на каникулы, чтобы поехать в Москву.  Отправляемся 3 января в 18:00 и приезжаем 7 января в 22:00. Выбери какое место тебе подходит и я забронирую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привет, срочно переходи по ссылке, тут есть ты: www.etgsdfwq/wewf/wefr/wef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Google Shape;59;p14"/>
          <p:cNvGraphicFramePr/>
          <p:nvPr/>
        </p:nvGraphicFramePr>
        <p:xfrm>
          <a:off x="841325" y="318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{2700296D-1C77-44F1-86A7-AFA95C21021B}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Верить</a:t>
                      </a:r>
                      <a:endParaRPr b="1"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Не верить</a:t>
                      </a:r>
                      <a:endParaRPr b="1"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https://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htp://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vk.com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vkontaktee.ru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gmail.com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ggmail.com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ya.ru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ya.ro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instagram.com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iinstagram.com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https://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htpps://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Привет! Это Аня, твоя одноклассница, можешь скинуть фотку паспорта, мы покупаем билеты всем на поезд на каникулы, чтобы поехать в Москву.  Отправляемся 3 января в 18:00 и приезжаем 7 января в 22:00. Выбери какое место тебе подходит и я забронирую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привет! Это Аня, скинь срочно фотку паспорта, нужно купить тебе билеты для экскурсии 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Привет! Я нашла ссылку на твою страницу и там обнаружила неприятную запись. Зайди на свою страницу Вконтакте, и там последний комментарий к твоей фотографии. Будь осторожен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00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привет, срочно переходи по ссылке, тут есть ты: www.etgsdfwq/wewf/wefr/wef</a:t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60" name="Google Shape;60;p14"/>
          <p:cNvSpPr txBox="1"/>
          <p:nvPr/>
        </p:nvSpPr>
        <p:spPr>
          <a:xfrm>
            <a:off x="459075" y="32400"/>
            <a:ext cx="2421300" cy="2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000">
                <a:latin typeface="Montserrat"/>
                <a:ea typeface="Montserrat"/>
                <a:cs typeface="Montserrat"/>
                <a:sym typeface="Montserrat"/>
              </a:rPr>
              <a:t>Возможный ответ</a:t>
            </a:r>
            <a:endParaRPr b="1" sz="1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