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Montserrat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Montserrat-boldItalic.fntdata"/><Relationship Id="rId10" Type="http://schemas.openxmlformats.org/officeDocument/2006/relationships/font" Target="fonts/Montserrat-italic.fntdata"/><Relationship Id="rId9" Type="http://schemas.openxmlformats.org/officeDocument/2006/relationships/font" Target="fonts/Montserra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c890dc968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c890dc968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772604" y="2263569"/>
            <a:ext cx="426600" cy="3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Да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944806" y="2263569"/>
            <a:ext cx="498000" cy="3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Нет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1328400" y="3755770"/>
            <a:ext cx="2162400" cy="665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57" name="Google Shape;57;p13"/>
          <p:cNvSpPr/>
          <p:nvPr/>
        </p:nvSpPr>
        <p:spPr>
          <a:xfrm>
            <a:off x="3490793" y="1971523"/>
            <a:ext cx="2162400" cy="1200900"/>
          </a:xfrm>
          <a:prstGeom prst="diamon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Таня отправляет фотографию и деньги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3645149" y="509700"/>
            <a:ext cx="1853700" cy="809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Таня узнала о </a:t>
            </a: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выигрыше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в конкурсе</a:t>
            </a:r>
            <a:endParaRPr sz="1200"/>
          </a:p>
        </p:txBody>
      </p:sp>
      <p:cxnSp>
        <p:nvCxnSpPr>
          <p:cNvPr id="59" name="Google Shape;59;p13"/>
          <p:cNvCxnSpPr>
            <a:stCxn id="58" idx="2"/>
            <a:endCxn id="57" idx="0"/>
          </p:cNvCxnSpPr>
          <p:nvPr/>
        </p:nvCxnSpPr>
        <p:spPr>
          <a:xfrm flipH="1" rot="-5400000">
            <a:off x="4246049" y="1645050"/>
            <a:ext cx="652500" cy="600"/>
          </a:xfrm>
          <a:prstGeom prst="bentConnector3">
            <a:avLst>
              <a:gd fmla="val 49994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0" name="Google Shape;60;p13"/>
          <p:cNvCxnSpPr>
            <a:stCxn id="57" idx="1"/>
            <a:endCxn id="56" idx="0"/>
          </p:cNvCxnSpPr>
          <p:nvPr/>
        </p:nvCxnSpPr>
        <p:spPr>
          <a:xfrm flipH="1">
            <a:off x="2409593" y="2571973"/>
            <a:ext cx="1081200" cy="11838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1" name="Google Shape;61;p13"/>
          <p:cNvSpPr/>
          <p:nvPr/>
        </p:nvSpPr>
        <p:spPr>
          <a:xfrm>
            <a:off x="5653200" y="3755770"/>
            <a:ext cx="2162400" cy="665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cxnSp>
        <p:nvCxnSpPr>
          <p:cNvPr id="62" name="Google Shape;62;p13"/>
          <p:cNvCxnSpPr>
            <a:stCxn id="57" idx="3"/>
            <a:endCxn id="61" idx="0"/>
          </p:cNvCxnSpPr>
          <p:nvPr/>
        </p:nvCxnSpPr>
        <p:spPr>
          <a:xfrm>
            <a:off x="5653193" y="2571973"/>
            <a:ext cx="1081200" cy="11838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/>
          <p:nvPr/>
        </p:nvSpPr>
        <p:spPr>
          <a:xfrm>
            <a:off x="2772604" y="1958769"/>
            <a:ext cx="426600" cy="3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Да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5944806" y="1958769"/>
            <a:ext cx="498000" cy="3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Нет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1328400" y="3298574"/>
            <a:ext cx="2162400" cy="1298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Т</a:t>
            </a: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аня поступила неверно. Это мошенники. Они не отправят смартфон и не вернут деньги, а также могут использовать личные данные Тани в мошеннических целях.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3490793" y="1666723"/>
            <a:ext cx="2162400" cy="1200900"/>
          </a:xfrm>
          <a:prstGeom prst="diamon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latin typeface="Montserrat"/>
                <a:ea typeface="Montserrat"/>
                <a:cs typeface="Montserrat"/>
                <a:sym typeface="Montserrat"/>
              </a:rPr>
              <a:t>Таня отправляет фотографию и деньги</a:t>
            </a:r>
            <a:endParaRPr sz="10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3645149" y="281100"/>
            <a:ext cx="1853700" cy="8094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Таня узнала о выигрыше</a:t>
            </a:r>
            <a:endParaRPr sz="12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latin typeface="Montserrat"/>
                <a:ea typeface="Montserrat"/>
                <a:cs typeface="Montserrat"/>
                <a:sym typeface="Montserrat"/>
              </a:rPr>
              <a:t>в конкурсе</a:t>
            </a:r>
            <a:endParaRPr sz="1200"/>
          </a:p>
        </p:txBody>
      </p:sp>
      <p:cxnSp>
        <p:nvCxnSpPr>
          <p:cNvPr id="72" name="Google Shape;72;p14"/>
          <p:cNvCxnSpPr>
            <a:stCxn id="71" idx="2"/>
            <a:endCxn id="70" idx="0"/>
          </p:cNvCxnSpPr>
          <p:nvPr/>
        </p:nvCxnSpPr>
        <p:spPr>
          <a:xfrm flipH="1" rot="-5400000">
            <a:off x="4284149" y="1378350"/>
            <a:ext cx="576300" cy="600"/>
          </a:xfrm>
          <a:prstGeom prst="bentConnector3">
            <a:avLst>
              <a:gd fmla="val 49993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3" name="Google Shape;73;p14"/>
          <p:cNvCxnSpPr>
            <a:stCxn id="70" idx="1"/>
            <a:endCxn id="69" idx="0"/>
          </p:cNvCxnSpPr>
          <p:nvPr/>
        </p:nvCxnSpPr>
        <p:spPr>
          <a:xfrm flipH="1">
            <a:off x="2409593" y="2267173"/>
            <a:ext cx="1081200" cy="10314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4" name="Google Shape;74;p14"/>
          <p:cNvSpPr/>
          <p:nvPr/>
        </p:nvSpPr>
        <p:spPr>
          <a:xfrm>
            <a:off x="5653200" y="3298574"/>
            <a:ext cx="2162400" cy="1298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Таня поступила верно.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Она</a:t>
            </a:r>
            <a:r>
              <a:rPr lang="ru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написала заявление в полицию о мошенничестве. Полиция начала проверку.</a:t>
            </a:r>
            <a:endParaRPr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75" name="Google Shape;75;p14"/>
          <p:cNvCxnSpPr>
            <a:stCxn id="70" idx="3"/>
            <a:endCxn id="74" idx="0"/>
          </p:cNvCxnSpPr>
          <p:nvPr/>
        </p:nvCxnSpPr>
        <p:spPr>
          <a:xfrm>
            <a:off x="5653193" y="2267173"/>
            <a:ext cx="1081200" cy="1031400"/>
          </a:xfrm>
          <a:prstGeom prst="bentConnector2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