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embeddedFontLst>
    <p:embeddedFont>
      <p:font typeface="Roboto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Roboto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italic.fntdata"/><Relationship Id="rId14" Type="http://schemas.openxmlformats.org/officeDocument/2006/relationships/font" Target="fonts/Montserra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Roboto-regular.fntdata"/><Relationship Id="rId8" Type="http://schemas.openxmlformats.org/officeDocument/2006/relationships/font" Target="fonts/Roboto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281775" y="1695825"/>
            <a:ext cx="2178900" cy="4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годовая</a:t>
            </a:r>
            <a:endParaRPr b="1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процентная ставка</a:t>
            </a:r>
            <a:endParaRPr b="1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281775" y="3332600"/>
            <a:ext cx="2883000" cy="4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капитализация</a:t>
            </a:r>
            <a:endParaRPr b="1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5236750" y="1772025"/>
            <a:ext cx="2883000" cy="4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доход Ивановых через год</a:t>
            </a:r>
            <a:endParaRPr b="1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81775" y="2342800"/>
            <a:ext cx="2794200" cy="7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6,8 </a:t>
            </a:r>
            <a:r>
              <a:rPr b="1" lang="ru" sz="36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%</a:t>
            </a:r>
            <a:endParaRPr b="1" sz="36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81775" y="3895975"/>
            <a:ext cx="3490800" cy="7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есть</a:t>
            </a:r>
            <a:endParaRPr b="1" sz="36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5236750" y="2322750"/>
            <a:ext cx="4269000" cy="49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6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17 542 ₽</a:t>
            </a:r>
            <a:endParaRPr b="1" sz="36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236750" y="3332600"/>
            <a:ext cx="2178900" cy="45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solidFill>
                  <a:srgbClr val="999999"/>
                </a:solidFill>
                <a:latin typeface="Roboto"/>
                <a:ea typeface="Roboto"/>
                <a:cs typeface="Roboto"/>
                <a:sym typeface="Roboto"/>
              </a:rPr>
              <a:t>вид вклада</a:t>
            </a:r>
            <a:endParaRPr b="1">
              <a:solidFill>
                <a:srgbClr val="999999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5236750" y="3792200"/>
            <a:ext cx="3490800" cy="7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30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до востребования</a:t>
            </a:r>
            <a:endParaRPr b="1" sz="30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326175" y="507450"/>
            <a:ext cx="3115200" cy="73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ru" sz="2400">
                <a:solidFill>
                  <a:srgbClr val="434343"/>
                </a:solidFill>
                <a:latin typeface="Montserrat"/>
                <a:ea typeface="Montserrat"/>
                <a:cs typeface="Montserrat"/>
                <a:sym typeface="Montserrat"/>
              </a:rPr>
              <a:t>Логотип банка</a:t>
            </a:r>
            <a:endParaRPr b="1" i="1" sz="2400">
              <a:solidFill>
                <a:srgbClr val="434343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