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ntserrat-boldItalic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79f2788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79f2788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9650" y="584575"/>
            <a:ext cx="790925" cy="790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1148013" y="2404913"/>
            <a:ext cx="1365300" cy="0"/>
          </a:xfrm>
          <a:prstGeom prst="straightConnector1">
            <a:avLst/>
          </a:prstGeom>
          <a:noFill/>
          <a:ln cap="flat" cmpd="sng" w="76200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075" y="1953600"/>
            <a:ext cx="1006900" cy="100687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3"/>
          <p:cNvCxnSpPr/>
          <p:nvPr/>
        </p:nvCxnSpPr>
        <p:spPr>
          <a:xfrm>
            <a:off x="3819338" y="2457025"/>
            <a:ext cx="1365300" cy="0"/>
          </a:xfrm>
          <a:prstGeom prst="straightConnector1">
            <a:avLst/>
          </a:prstGeom>
          <a:noFill/>
          <a:ln cap="flat" cmpd="sng" w="76200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87475" y="2021875"/>
            <a:ext cx="790925" cy="79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87475" y="3641725"/>
            <a:ext cx="790925" cy="7909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6278400" y="446100"/>
            <a:ext cx="2460600" cy="2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Роспотребнадзор</a:t>
            </a:r>
            <a:endParaRPr b="1"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278400" y="786300"/>
            <a:ext cx="2652600" cy="5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www.rospotrebnadzor.ru</a:t>
            </a:r>
            <a:endParaRPr b="1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+7 (499) 973-26-90</a:t>
            </a:r>
            <a:endParaRPr sz="1100">
              <a:solidFill>
                <a:srgbClr val="242424"/>
              </a:solidFill>
              <a:highlight>
                <a:srgbClr val="F8F8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242424"/>
              </a:solidFill>
              <a:highlight>
                <a:srgbClr val="F8F8F8"/>
              </a:highlight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60375" y="2021872"/>
            <a:ext cx="1006900" cy="10069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118825" y="95700"/>
            <a:ext cx="2730000" cy="3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Montserrat"/>
                <a:ea typeface="Montserrat"/>
                <a:cs typeface="Montserrat"/>
                <a:sym typeface="Montserrat"/>
              </a:rPr>
              <a:t>Пример слайда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Montserrat"/>
                <a:ea typeface="Montserrat"/>
                <a:cs typeface="Montserrat"/>
                <a:sym typeface="Montserrat"/>
              </a:rPr>
              <a:t>для истории 1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6358350" y="2285075"/>
            <a:ext cx="2492700" cy="7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Проведите экспертизу. Отдайте еду на анализ в районную СЭС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6311400" y="1902188"/>
            <a:ext cx="2460600" cy="2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Районная СЭС</a:t>
            </a:r>
            <a:endParaRPr b="1"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385975" y="3635163"/>
            <a:ext cx="2460600" cy="2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8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Подайте иск в суд</a:t>
            </a:r>
            <a:endParaRPr b="1" sz="18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